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305" r:id="rId3"/>
    <p:sldId id="283" r:id="rId4"/>
    <p:sldId id="287" r:id="rId5"/>
    <p:sldId id="288" r:id="rId6"/>
    <p:sldId id="280" r:id="rId7"/>
    <p:sldId id="291" r:id="rId8"/>
    <p:sldId id="292" r:id="rId9"/>
    <p:sldId id="307" r:id="rId10"/>
    <p:sldId id="294" r:id="rId11"/>
    <p:sldId id="295" r:id="rId12"/>
    <p:sldId id="304" r:id="rId13"/>
    <p:sldId id="297" r:id="rId14"/>
    <p:sldId id="303" r:id="rId15"/>
    <p:sldId id="298" r:id="rId16"/>
    <p:sldId id="300" r:id="rId17"/>
    <p:sldId id="308" r:id="rId18"/>
    <p:sldId id="282" r:id="rId19"/>
    <p:sldId id="30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64" autoAdjust="0"/>
    <p:restoredTop sz="94613" autoAdjust="0"/>
  </p:normalViewPr>
  <p:slideViewPr>
    <p:cSldViewPr>
      <p:cViewPr>
        <p:scale>
          <a:sx n="110" d="100"/>
          <a:sy n="110" d="100"/>
        </p:scale>
        <p:origin x="18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500174"/>
            <a:ext cx="7236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Макетирование </a:t>
            </a:r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активный метод расширения познавательной сферы детей дошкольного возраста</a:t>
            </a:r>
            <a: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429132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Подготовила: </a:t>
            </a:r>
            <a:endParaRPr lang="ru-RU" b="1" i="1" dirty="0" smtClean="0"/>
          </a:p>
          <a:p>
            <a:r>
              <a:rPr lang="ru-RU" b="1" i="1" dirty="0" smtClean="0"/>
              <a:t>воспитатель  МБДОУ  «Детский сад «Солнышко»</a:t>
            </a:r>
          </a:p>
          <a:p>
            <a:r>
              <a:rPr lang="ru-RU" b="1" i="1" dirty="0" err="1" smtClean="0"/>
              <a:t>Багинова</a:t>
            </a:r>
            <a:r>
              <a:rPr lang="ru-RU" b="1" i="1" dirty="0" smtClean="0"/>
              <a:t> Н.Ю.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57166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МБДОУ «Детский сад «Солнышко»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14810" y="3687901"/>
            <a:ext cx="43577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</a:rPr>
              <a:t>Макет </a:t>
            </a:r>
            <a:r>
              <a:rPr lang="ru-RU" sz="2000" b="1" dirty="0" smtClean="0">
                <a:solidFill>
                  <a:srgbClr val="00B050"/>
                </a:solidFill>
              </a:rPr>
              <a:t>–карта «Наше село Еланцы»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b="1" dirty="0" smtClean="0"/>
              <a:t>Коллективное создание макета села Еланцы. </a:t>
            </a:r>
          </a:p>
          <a:p>
            <a:pPr algn="just"/>
            <a:r>
              <a:rPr lang="ru-RU" b="1" dirty="0" smtClean="0"/>
              <a:t>С помощью макета дети определяли названия улиц, находили детский сад, больницу, школу и т.д., расположение объектов, форму нашего села.</a:t>
            </a:r>
          </a:p>
          <a:p>
            <a:pPr algn="just"/>
            <a:endParaRPr lang="ru-RU" b="1" dirty="0" smtClean="0"/>
          </a:p>
          <a:p>
            <a:pPr algn="just"/>
            <a:endParaRPr lang="ru-RU" sz="2000" b="1" dirty="0"/>
          </a:p>
        </p:txBody>
      </p:sp>
      <p:pic>
        <p:nvPicPr>
          <p:cNvPr id="18434" name="Picture 2" descr="C:\Users\1\Desktop\IMG_20231129_163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42"/>
            <a:ext cx="2357454" cy="3143272"/>
          </a:xfrm>
          <a:prstGeom prst="rect">
            <a:avLst/>
          </a:prstGeom>
          <a:noFill/>
        </p:spPr>
      </p:pic>
      <p:pic>
        <p:nvPicPr>
          <p:cNvPr id="18436" name="Picture 4" descr="C:\Users\1\Desktop\IMG_20231114_171054_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4000560" cy="2487830"/>
          </a:xfrm>
          <a:prstGeom prst="rect">
            <a:avLst/>
          </a:prstGeom>
          <a:noFill/>
        </p:spPr>
      </p:pic>
      <p:pic>
        <p:nvPicPr>
          <p:cNvPr id="18437" name="Picture 5" descr="C:\Users\1\Desktop\IMG_20240229_075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15146"/>
            <a:ext cx="3214678" cy="2363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4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357166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Макет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для патриотического уголка (юрта, русская изба)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b="1" dirty="0" smtClean="0"/>
              <a:t>Формирование у детей патриотических чувств к своему краю и стране, закрепление пройденного материала о традициях русских и бурят.</a:t>
            </a:r>
            <a:endParaRPr lang="ru-RU" b="1" dirty="0"/>
          </a:p>
        </p:txBody>
      </p:sp>
      <p:pic>
        <p:nvPicPr>
          <p:cNvPr id="17410" name="Picture 2" descr="C:\Users\1\Desktop\IMG_20240219_171904_HD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285992"/>
            <a:ext cx="2714644" cy="2413032"/>
          </a:xfrm>
          <a:prstGeom prst="rect">
            <a:avLst/>
          </a:prstGeom>
          <a:noFill/>
        </p:spPr>
      </p:pic>
      <p:pic>
        <p:nvPicPr>
          <p:cNvPr id="6" name="Picture 2" descr="C:\Users\1\Desktop\IMG_20231116_104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14555"/>
            <a:ext cx="2268494" cy="2357454"/>
          </a:xfrm>
          <a:prstGeom prst="rect">
            <a:avLst/>
          </a:prstGeom>
          <a:noFill/>
        </p:spPr>
      </p:pic>
      <p:pic>
        <p:nvPicPr>
          <p:cNvPr id="16386" name="Picture 2" descr="C:\Users\1\Desktop\IMG_20240219_163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2214555"/>
            <a:ext cx="2861442" cy="2357454"/>
          </a:xfrm>
          <a:prstGeom prst="rect">
            <a:avLst/>
          </a:prstGeom>
          <a:noFill/>
        </p:spPr>
      </p:pic>
      <p:pic>
        <p:nvPicPr>
          <p:cNvPr id="2" name="Picture 2" descr="C:\Users\1\Desktop\IMG_20240331_1401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714884"/>
            <a:ext cx="1928826" cy="1868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16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solidFill>
                  <a:srgbClr val="00B050"/>
                </a:solidFill>
                <a:latin typeface="+mn-lt"/>
              </a:rPr>
              <a:t>Макет –карта «Сталинградская битва»</a:t>
            </a:r>
            <a:r>
              <a:rPr lang="ru-RU" sz="20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Цель: формирование у детей духовно-нравственных ценностей, закрепление знаний об обороне Сталинграда</a:t>
            </a:r>
            <a:br>
              <a:rPr lang="ru-RU" sz="16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 smtClean="0">
              <a:latin typeface="+mn-lt"/>
            </a:endParaRPr>
          </a:p>
        </p:txBody>
      </p:sp>
      <p:pic>
        <p:nvPicPr>
          <p:cNvPr id="4" name="Picture 2" descr="C:\Users\1\Desktop\IMG_20240202_111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3886200" cy="2914650"/>
          </a:xfrm>
          <a:prstGeom prst="rect">
            <a:avLst/>
          </a:prstGeom>
          <a:noFill/>
        </p:spPr>
      </p:pic>
      <p:pic>
        <p:nvPicPr>
          <p:cNvPr id="5" name="Picture 3" descr="C:\Users\1\Desktop\IMG_20240219_174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143241" cy="365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428728" y="260648"/>
            <a:ext cx="7358114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71414"/>
            <a:ext cx="82153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/>
              <a:t>Использование подоконников для макетов</a:t>
            </a: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Макет  по ПДД</a:t>
            </a:r>
            <a:endParaRPr lang="ru-RU" sz="2000" b="1" dirty="0" smtClean="0"/>
          </a:p>
          <a:p>
            <a:pPr algn="just"/>
            <a:r>
              <a:rPr lang="ru-RU" b="1" dirty="0" smtClean="0"/>
              <a:t>Данный макет рассчитан на закрепление представлений детей о ПДД и правилах поведения на улице, позволяет использовать усвоенные знания и наблюдения в игре, наполняя детей новыми впечатлениями.</a:t>
            </a:r>
          </a:p>
          <a:p>
            <a:pPr algn="ctr"/>
            <a:endParaRPr lang="ru-RU" sz="2000" b="1" dirty="0"/>
          </a:p>
        </p:txBody>
      </p:sp>
      <p:pic>
        <p:nvPicPr>
          <p:cNvPr id="1026" name="Picture 2" descr="C:\Users\1\Desktop\IMG_20231107_162048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314948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72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Макет «Байкал»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цель: создать условия для развития познавательного интереса у детей к главной достопримечательности Сибири - озеру Байкал, закрепление знаний об эндемиках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1\Desktop\IMG_20240321_110210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318410" cy="2571768"/>
          </a:xfrm>
          <a:prstGeom prst="rect">
            <a:avLst/>
          </a:prstGeom>
          <a:noFill/>
        </p:spPr>
      </p:pic>
      <p:pic>
        <p:nvPicPr>
          <p:cNvPr id="17412" name="Picture 4" descr="C:\Users\1\Desktop\IMG_20240321_102340_H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810"/>
            <a:ext cx="2357422" cy="3005747"/>
          </a:xfrm>
          <a:prstGeom prst="rect">
            <a:avLst/>
          </a:prstGeom>
          <a:noFill/>
        </p:spPr>
      </p:pic>
      <p:pic>
        <p:nvPicPr>
          <p:cNvPr id="16386" name="Picture 2" descr="C:\Users\1\Desktop\IMG_20240401_142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71464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424887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Макеты, выполненные детьми и их родителями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«Столовая </a:t>
            </a:r>
            <a:r>
              <a:rPr lang="ru-RU" sz="2000" b="1" dirty="0">
                <a:solidFill>
                  <a:srgbClr val="00B050"/>
                </a:solidFill>
              </a:rPr>
              <a:t>для </a:t>
            </a:r>
            <a:r>
              <a:rPr lang="ru-RU" sz="2000" b="1" dirty="0" smtClean="0">
                <a:solidFill>
                  <a:srgbClr val="00B050"/>
                </a:solidFill>
              </a:rPr>
              <a:t>птиц»</a:t>
            </a:r>
          </a:p>
          <a:p>
            <a:pPr algn="ctr"/>
            <a:r>
              <a:rPr lang="ru-RU" b="1" dirty="0" smtClean="0"/>
              <a:t>Воспитание бережного отношения  и заботы к живому, знакомство детей с жизнью зимующих птиц родного края, усвоение правил поведения в природе</a:t>
            </a:r>
            <a:r>
              <a:rPr lang="ru-RU" sz="2000" b="1" dirty="0" smtClean="0"/>
              <a:t>.  </a:t>
            </a: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/>
          </a:p>
        </p:txBody>
      </p:sp>
      <p:pic>
        <p:nvPicPr>
          <p:cNvPr id="2" name="Picture 2" descr="C:\Users\1\Desktop\IMG_20231113_11104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784000" cy="3786214"/>
          </a:xfrm>
          <a:prstGeom prst="rect">
            <a:avLst/>
          </a:prstGeom>
          <a:noFill/>
        </p:spPr>
      </p:pic>
      <p:pic>
        <p:nvPicPr>
          <p:cNvPr id="1027" name="Picture 3" descr="C:\Users\1\Desktop\20231114_151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71678"/>
            <a:ext cx="2782540" cy="3857652"/>
          </a:xfrm>
          <a:prstGeom prst="rect">
            <a:avLst/>
          </a:prstGeom>
          <a:noFill/>
        </p:spPr>
      </p:pic>
      <p:pic>
        <p:nvPicPr>
          <p:cNvPr id="7" name="Picture 2" descr="C:\Users\1\Desktop\IMG_20231114_1115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9954" y="2366954"/>
            <a:ext cx="2383013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49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69511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Макет «Комната для кукол»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Развитие интереса детей к режиссёрским играм, составления сюжетов игр.</a:t>
            </a:r>
          </a:p>
          <a:p>
            <a:pPr algn="ctr"/>
            <a:endParaRPr lang="ru-RU" sz="2800" dirty="0" smtClean="0"/>
          </a:p>
          <a:p>
            <a:pPr algn="ctr"/>
            <a:endParaRPr lang="en-US" sz="2800" dirty="0" smtClean="0"/>
          </a:p>
        </p:txBody>
      </p:sp>
      <p:pic>
        <p:nvPicPr>
          <p:cNvPr id="17410" name="Picture 2" descr="C:\Users\1\Desktop\IMG_20231116_155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000396" cy="3259027"/>
          </a:xfrm>
          <a:prstGeom prst="rect">
            <a:avLst/>
          </a:prstGeom>
          <a:noFill/>
        </p:spPr>
      </p:pic>
      <p:pic>
        <p:nvPicPr>
          <p:cNvPr id="27650" name="Picture 2" descr="C:\Users\1\Desktop\IMG_20240401_164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256122" cy="3192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37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429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Таким образом,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макетирование способствует расширению познавательной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сферы детей дошкольного возраста.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 изготовлении макета дети узнают о различных явлениях  и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объектах окружающей среды, сравнивают их, делают выводы.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процессе макетирования активизируется мыслительная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деятельность, развивается речь детей.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Макетирование позволяет трансформировать полученные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знания в игру, насыщая детскую жизнь новыми впечатлениями и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стимулируя детское творчество.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4786322"/>
            <a:ext cx="79056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настоящее время игра с макетами в детском саду – одно из любимейших занятий дошкольников, объединяющих вокруг себя семью, ребенка и детский сад.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IMG_20231116_104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574596" cy="3714776"/>
          </a:xfrm>
          <a:prstGeom prst="rect">
            <a:avLst/>
          </a:prstGeom>
          <a:noFill/>
        </p:spPr>
      </p:pic>
      <p:pic>
        <p:nvPicPr>
          <p:cNvPr id="2049" name="Picture 1" descr="C:\Users\1\Desktop\IMG_20231116_171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2771774" cy="3695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18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742955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	Результаты </a:t>
            </a:r>
            <a:r>
              <a:rPr lang="ru-RU" sz="1800" dirty="0" smtClean="0"/>
              <a:t>по макетированию в начале и в конце года:</a:t>
            </a:r>
            <a:br>
              <a:rPr lang="ru-RU" sz="1800" dirty="0" smtClean="0"/>
            </a:br>
            <a:r>
              <a:rPr lang="ru-RU" sz="1800" dirty="0" smtClean="0"/>
              <a:t>В начале дети приобретали специальные знания о процессе макетирования. Получали опыт совместной деятельности с родителями, воспитателем и другими детьми над созданием макета.</a:t>
            </a:r>
          </a:p>
          <a:p>
            <a:pPr algn="just">
              <a:buNone/>
            </a:pPr>
            <a:r>
              <a:rPr lang="ru-RU" sz="1800" dirty="0" smtClean="0"/>
              <a:t>      	В </a:t>
            </a:r>
            <a:r>
              <a:rPr lang="ru-RU" sz="1800" dirty="0" smtClean="0"/>
              <a:t>конце дети самостоятельно  начали придумывать и обыгрывать новые сюжеты. 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С </a:t>
            </a:r>
            <a:r>
              <a:rPr lang="ru-RU" sz="1800" dirty="0" smtClean="0"/>
              <a:t>появлением макетов в группе стала </a:t>
            </a:r>
            <a:r>
              <a:rPr lang="ru-RU" sz="1800" dirty="0" smtClean="0"/>
              <a:t>обогащаться </a:t>
            </a:r>
            <a:r>
              <a:rPr lang="ru-RU" sz="1800" dirty="0" smtClean="0"/>
              <a:t>развивающая среда, у </a:t>
            </a:r>
            <a:r>
              <a:rPr lang="ru-RU" sz="1800" dirty="0" smtClean="0"/>
              <a:t>детей </a:t>
            </a:r>
            <a:r>
              <a:rPr lang="ru-RU" sz="1800" dirty="0" smtClean="0"/>
              <a:t>появилась возможность разнообразить игровую деятельность и выросла мотивация посещать детский сад. </a:t>
            </a:r>
            <a:r>
              <a:rPr lang="ru-RU" sz="1800" dirty="0" smtClean="0"/>
              <a:t>Проявляется </a:t>
            </a:r>
            <a:r>
              <a:rPr lang="ru-RU" sz="1800" dirty="0" smtClean="0"/>
              <a:t>любознательность, умение взаимодействовать со сверстниками. Такие макеты как «Байкал», </a:t>
            </a:r>
            <a:r>
              <a:rPr lang="ru-RU" sz="1800" dirty="0" smtClean="0"/>
              <a:t>«Еланцы</a:t>
            </a:r>
            <a:r>
              <a:rPr lang="ru-RU" sz="1800" dirty="0" smtClean="0"/>
              <a:t>» закрепили у детей знания о родном крае, </a:t>
            </a:r>
            <a:r>
              <a:rPr lang="ru-RU" sz="1800" dirty="0" smtClean="0"/>
              <a:t>улицах села.</a:t>
            </a:r>
            <a:endParaRPr lang="ru-RU" sz="1800" dirty="0" smtClean="0"/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07236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     </a:t>
            </a:r>
            <a:r>
              <a:rPr lang="ru-RU" sz="1800" b="1" dirty="0" smtClean="0"/>
              <a:t>Наряду с традиционными методиками для развития детей в дошкольных учреждениях используются инновационные педагогические технологии. </a:t>
            </a:r>
          </a:p>
          <a:p>
            <a:pPr algn="just">
              <a:buNone/>
            </a:pPr>
            <a:r>
              <a:rPr lang="ru-RU" sz="1800" b="1" dirty="0" smtClean="0"/>
              <a:t>     Считаю, что наиболее эффективной инновационной педагогической технологией, открывающей новые возможности воспитания и обучения, при решении задач по познавательному развитию дошкольников является</a:t>
            </a:r>
            <a:r>
              <a:rPr lang="ru-RU" sz="1800" b="1" dirty="0" smtClean="0">
                <a:solidFill>
                  <a:srgbClr val="00B050"/>
                </a:solidFill>
              </a:rPr>
              <a:t> макетирование.</a:t>
            </a:r>
            <a:endParaRPr lang="ru-RU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357166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B050"/>
                </a:solidFill>
              </a:rPr>
              <a:t>Макетирование 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/>
              <a:t>– </a:t>
            </a:r>
            <a:r>
              <a:rPr lang="ru-RU" sz="1800" b="1" dirty="0" smtClean="0"/>
              <a:t>это творческая конструктивная деятельность детей, создание специального игрового пространства, в котором затем происходит развитие игровых ситуаций.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</a:t>
            </a:r>
            <a:r>
              <a:rPr lang="ru-RU" sz="2400" b="1" dirty="0" smtClean="0">
                <a:solidFill>
                  <a:srgbClr val="00B050"/>
                </a:solidFill>
              </a:rPr>
              <a:t>Макеты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/>
              <a:t>– </a:t>
            </a:r>
            <a:r>
              <a:rPr lang="ru-RU" sz="1800" b="1" dirty="0" smtClean="0"/>
              <a:t>это результат этой деятельности </a:t>
            </a: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1026" name="Picture 2" descr="C:\Users\1\Desktop\IMG_20231107_162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928934"/>
            <a:ext cx="2657485" cy="3143272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715668" y="5500702"/>
          <a:ext cx="1225550" cy="438150"/>
        </p:xfrm>
        <a:graphic>
          <a:graphicData uri="http://schemas.openxmlformats.org/presentationml/2006/ole">
            <p:oleObj spid="_x0000_s1026" name="Объект упаковщика для оболочки" showAsIcon="1" r:id="rId4" imgW="1225440" imgH="4374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16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B050"/>
                </a:solidFill>
              </a:rPr>
              <a:t>Виды макетов: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0017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Напольный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7818" y="150017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Настольный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1\Desktop\IMG_20231114_16225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714" y="2214554"/>
            <a:ext cx="3163680" cy="2500330"/>
          </a:xfrm>
          <a:prstGeom prst="rect">
            <a:avLst/>
          </a:prstGeom>
          <a:noFill/>
        </p:spPr>
      </p:pic>
      <p:pic>
        <p:nvPicPr>
          <p:cNvPr id="1026" name="Picture 2" descr="C:\Users\1\Desktop\IMG_20231115_16110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1857388" cy="2476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3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00010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B050"/>
                </a:solidFill>
              </a:rPr>
              <a:t>Подиумный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100010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             </a:t>
            </a:r>
            <a:r>
              <a:rPr lang="ru-RU" sz="2000" b="1" dirty="0" smtClean="0">
                <a:solidFill>
                  <a:srgbClr val="00B050"/>
                </a:solidFill>
              </a:rPr>
              <a:t>Настенный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C:\Users\Admin\Desktop\4-1024x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14488"/>
            <a:ext cx="2071702" cy="19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IMG_20231115_160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71612"/>
            <a:ext cx="1928826" cy="2143166"/>
          </a:xfrm>
          <a:prstGeom prst="rect">
            <a:avLst/>
          </a:prstGeom>
          <a:noFill/>
        </p:spPr>
      </p:pic>
      <p:pic>
        <p:nvPicPr>
          <p:cNvPr id="17410" name="Picture 2" descr="C:\Users\1\Desktop\IMG_20240321_161734_HDR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500306"/>
            <a:ext cx="2786082" cy="195811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20" y="40719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Типы макетов: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- модели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- карты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2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928662" y="1142984"/>
            <a:ext cx="7452320" cy="2036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Цель моей работы:</a:t>
            </a:r>
            <a:r>
              <a:rPr lang="ru-RU" sz="9600" b="1" dirty="0" smtClean="0"/>
              <a:t> </a:t>
            </a:r>
          </a:p>
          <a:p>
            <a:pPr marL="0" indent="0" algn="just">
              <a:buNone/>
            </a:pPr>
            <a:r>
              <a:rPr lang="ru-RU" sz="7200" b="1" dirty="0" smtClean="0"/>
              <a:t>ознакомление детей дошкольного возраста с макетами,</a:t>
            </a:r>
          </a:p>
          <a:p>
            <a:pPr marL="0" indent="0" algn="just">
              <a:buNone/>
            </a:pPr>
            <a:r>
              <a:rPr lang="ru-RU" sz="7200" b="1" dirty="0" smtClean="0"/>
              <a:t>развитие умения выполнять работы собственного творчества через полученные знания в макетировании</a:t>
            </a:r>
            <a:r>
              <a:rPr lang="ru-RU" sz="8000" b="1" dirty="0" smtClean="0"/>
              <a:t>.</a:t>
            </a:r>
          </a:p>
          <a:p>
            <a:pPr marL="0" indent="0" algn="just">
              <a:buNone/>
            </a:pPr>
            <a:endParaRPr lang="en-US" sz="9600" b="1" dirty="0" smtClean="0"/>
          </a:p>
          <a:p>
            <a:pPr marL="0" indent="0" algn="just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Задачи:</a:t>
            </a:r>
            <a:endParaRPr lang="en-US" sz="96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7200" b="1" dirty="0"/>
              <a:t>развивать умения у детей дошкольного возраста использовать приобретенный опыт для свободного экспериментирования с различным бросовым материалом;</a:t>
            </a:r>
          </a:p>
          <a:p>
            <a:pPr algn="just"/>
            <a:r>
              <a:rPr lang="ru-RU" sz="7200" b="1" dirty="0"/>
              <a:t>способствовать формированию творческих способностей и умение работать в коллективе;</a:t>
            </a:r>
          </a:p>
          <a:p>
            <a:pPr algn="just"/>
            <a:r>
              <a:rPr lang="ru-RU" sz="7200" b="1" dirty="0"/>
              <a:t>воспитывать у детей эмоционально-положительное отношение и интерес к процессу макетирования.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01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88613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B050"/>
                </a:solidFill>
              </a:rPr>
              <a:t>Этапы работы: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28397"/>
            <a:ext cx="81423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Первый </a:t>
            </a:r>
            <a:r>
              <a:rPr lang="ru-RU" b="1" dirty="0" smtClean="0"/>
              <a:t>этап - </a:t>
            </a:r>
            <a:r>
              <a:rPr lang="ru-RU" b="1" dirty="0"/>
              <a:t>предварительная </a:t>
            </a:r>
            <a:r>
              <a:rPr lang="ru-RU" b="1" dirty="0" smtClean="0"/>
              <a:t>работа: обогащение </a:t>
            </a:r>
            <a:r>
              <a:rPr lang="ru-RU" b="1" dirty="0"/>
              <a:t>личного опыта детей </a:t>
            </a:r>
            <a:r>
              <a:rPr lang="ru-RU" b="1" dirty="0" smtClean="0"/>
              <a:t>(проведение бесед, рассматривание картин, прогулки и </a:t>
            </a:r>
            <a:r>
              <a:rPr lang="ru-RU" b="1" dirty="0" err="1" smtClean="0"/>
              <a:t>экскурсии,презентациии</a:t>
            </a:r>
            <a:r>
              <a:rPr lang="ru-RU" b="1" dirty="0" smtClean="0"/>
              <a:t> чтение художественной литературы и т.д.</a:t>
            </a:r>
          </a:p>
          <a:p>
            <a:pPr algn="just"/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Второй </a:t>
            </a:r>
            <a:r>
              <a:rPr lang="ru-RU" b="1" dirty="0"/>
              <a:t>этап – </a:t>
            </a:r>
            <a:r>
              <a:rPr lang="ru-RU" b="1" dirty="0" smtClean="0"/>
              <a:t>определение тематики (Макеты : «Еланцы», «Пожарный щит», «Байкал», «Паром», «Столовая для птиц» и т.д.)</a:t>
            </a:r>
          </a:p>
          <a:p>
            <a:pPr algn="just">
              <a:buNone/>
            </a:pPr>
            <a:endParaRPr lang="ru-RU" b="1" dirty="0"/>
          </a:p>
          <a:p>
            <a:pPr algn="just"/>
            <a:r>
              <a:rPr lang="ru-RU" b="1" dirty="0"/>
              <a:t>Третий этап – </a:t>
            </a:r>
            <a:r>
              <a:rPr lang="ru-RU" b="1" dirty="0" smtClean="0"/>
              <a:t>изготовление  макета (из соленого теста, из ячеек картонных и различного бросового материала и т.д.)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Четвертый этап – процесс развития и активизации игры с </a:t>
            </a:r>
            <a:r>
              <a:rPr lang="ru-RU" b="1" dirty="0" smtClean="0"/>
              <a:t>макетами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157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88613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B050"/>
                </a:solidFill>
              </a:rPr>
              <a:t>Требования к макету: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85992"/>
            <a:ext cx="36705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Должен быть </a:t>
            </a:r>
            <a:r>
              <a:rPr lang="ru-RU" b="1" dirty="0"/>
              <a:t>устойчив;</a:t>
            </a:r>
          </a:p>
          <a:p>
            <a:r>
              <a:rPr lang="ru-RU" b="1" dirty="0" smtClean="0"/>
              <a:t>2. Удобным в обращении;</a:t>
            </a:r>
            <a:endParaRPr lang="ru-RU" b="1" dirty="0"/>
          </a:p>
          <a:p>
            <a:r>
              <a:rPr lang="ru-RU" b="1" dirty="0" smtClean="0"/>
              <a:t>3. Служить </a:t>
            </a:r>
            <a:r>
              <a:rPr lang="ru-RU" b="1" dirty="0"/>
              <a:t>длительное время;</a:t>
            </a:r>
          </a:p>
          <a:p>
            <a:r>
              <a:rPr lang="ru-RU" b="1" dirty="0" smtClean="0"/>
              <a:t>4. Быть </a:t>
            </a:r>
            <a:r>
              <a:rPr lang="ru-RU" b="1" dirty="0"/>
              <a:t>доступным для детей;</a:t>
            </a:r>
          </a:p>
          <a:p>
            <a:r>
              <a:rPr lang="ru-RU" b="1" dirty="0" smtClean="0"/>
              <a:t>5. Эстетически </a:t>
            </a:r>
            <a:r>
              <a:rPr lang="ru-RU" b="1" dirty="0"/>
              <a:t>оформлен</a:t>
            </a:r>
            <a:r>
              <a:rPr lang="ru-RU" sz="2000" b="1" dirty="0"/>
              <a:t>.</a:t>
            </a:r>
          </a:p>
        </p:txBody>
      </p:sp>
      <p:pic>
        <p:nvPicPr>
          <p:cNvPr id="1027" name="Picture 3" descr="C:\Users\1\Desktop\IMG_20231108_160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2885509" cy="3160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46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317588" cy="163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dirty="0" smtClean="0"/>
          </a:p>
          <a:p>
            <a:r>
              <a:rPr lang="ru-RU" sz="3700" i="1" dirty="0" smtClean="0"/>
              <a:t/>
            </a:r>
            <a:br>
              <a:rPr lang="ru-RU" sz="3700" i="1" dirty="0" smtClean="0"/>
            </a:br>
            <a:r>
              <a:rPr lang="ru-RU" sz="3700" dirty="0" smtClean="0"/>
              <a:t> </a:t>
            </a:r>
            <a:r>
              <a:rPr lang="ru-RU" sz="3700" dirty="0" smtClean="0">
                <a:solidFill>
                  <a:srgbClr val="00B050"/>
                </a:solidFill>
              </a:rPr>
              <a:t>Макет «Противопожарный щит» </a:t>
            </a:r>
          </a:p>
          <a:p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Знакомство детей с первичными  средствами пожаротушения, закрепление знания о правилах пожарной безопасности.</a:t>
            </a:r>
          </a:p>
          <a:p>
            <a:endParaRPr lang="ru-RU" sz="3700" dirty="0"/>
          </a:p>
        </p:txBody>
      </p:sp>
      <p:pic>
        <p:nvPicPr>
          <p:cNvPr id="1026" name="Picture 2" descr="C:\Users\1\Desktop\IMG_20231114_154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4143372" cy="337789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1071546"/>
            <a:ext cx="8317588" cy="163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dirty="0" smtClean="0"/>
          </a:p>
          <a:p>
            <a:r>
              <a:rPr lang="ru-RU" sz="3700" i="1" dirty="0" smtClean="0"/>
              <a:t/>
            </a:r>
            <a:br>
              <a:rPr lang="ru-RU" sz="3700" i="1" dirty="0" smtClean="0"/>
            </a:br>
            <a:endParaRPr lang="ru-RU" sz="3700" dirty="0" smtClean="0">
              <a:solidFill>
                <a:srgbClr val="00B050"/>
              </a:solidFill>
            </a:endParaRPr>
          </a:p>
          <a:p>
            <a:r>
              <a:rPr lang="ru-RU" sz="3700" dirty="0" smtClean="0"/>
              <a:t/>
            </a:r>
            <a:br>
              <a:rPr lang="ru-RU" sz="3700" dirty="0" smtClean="0"/>
            </a:br>
            <a:endParaRPr lang="ru-RU" sz="3700" dirty="0" smtClean="0"/>
          </a:p>
          <a:p>
            <a:endParaRPr lang="ru-RU" sz="3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285992"/>
            <a:ext cx="35718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Обучение детей правилам пожарной безопасности - одна из важнейших задач родителей и воспитателей. </a:t>
            </a:r>
          </a:p>
          <a:p>
            <a:r>
              <a:rPr lang="ru-RU" b="1" dirty="0" smtClean="0"/>
              <a:t>Данный макет помогает  наглядно изучить правила обращения с инвентарём, расширяет словарный запас у дошкольников. </a:t>
            </a:r>
          </a:p>
          <a:p>
            <a:r>
              <a:rPr lang="ru-RU" b="1" dirty="0" smtClean="0"/>
              <a:t>Подобный стенд не только наглядный, но и информативный.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814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3297</TotalTime>
  <Words>589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Объект упаковщика для оболочки</vt:lpstr>
      <vt:lpstr>Слайд 1</vt:lpstr>
      <vt:lpstr>Слайд 2</vt:lpstr>
      <vt:lpstr>Слайд 3</vt:lpstr>
      <vt:lpstr>Слайд 4</vt:lpstr>
      <vt:lpstr>    Типы макетов:  - модели  - карты</vt:lpstr>
      <vt:lpstr>Слайд 6</vt:lpstr>
      <vt:lpstr>Слайд 7</vt:lpstr>
      <vt:lpstr>Слайд 8</vt:lpstr>
      <vt:lpstr>Слайд 9</vt:lpstr>
      <vt:lpstr>Слайд 10</vt:lpstr>
      <vt:lpstr>Слайд 11</vt:lpstr>
      <vt:lpstr>    Макет –карта «Сталинградская битва»  Цель: формирование у детей духовно-нравственных ценностей, закрепление знаний об обороне Сталинграда  </vt:lpstr>
      <vt:lpstr>Слайд 13</vt:lpstr>
      <vt:lpstr> Макет «Байкал»  цель: создать условия для развития познавательного интереса у детей к главной достопримечательности Сибири - озеру Байкал, закрепление знаний об эндемиках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194</cp:revision>
  <dcterms:created xsi:type="dcterms:W3CDTF">2017-11-10T03:53:13Z</dcterms:created>
  <dcterms:modified xsi:type="dcterms:W3CDTF">2025-02-28T02:59:52Z</dcterms:modified>
</cp:coreProperties>
</file>